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262" r:id="rId5"/>
    <p:sldId id="263" r:id="rId6"/>
    <p:sldId id="267" r:id="rId7"/>
    <p:sldId id="264" r:id="rId8"/>
    <p:sldId id="268" r:id="rId9"/>
    <p:sldId id="261" r:id="rId10"/>
    <p:sldId id="258" r:id="rId11"/>
    <p:sldId id="259" r:id="rId12"/>
    <p:sldId id="265" r:id="rId13"/>
    <p:sldId id="270" r:id="rId14"/>
    <p:sldId id="272" r:id="rId15"/>
    <p:sldId id="273" r:id="rId16"/>
    <p:sldId id="271" r:id="rId17"/>
    <p:sldId id="266" r:id="rId18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3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976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68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052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236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4455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964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9031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85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181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99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98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0CE688-F60E-6E4F-BE38-2A8A53F425D6}" type="datetimeFigureOut">
              <a:rPr kumimoji="1" lang="ja-JP" altLang="en-US" smtClean="0"/>
              <a:t>16/04/02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288F8-4E49-9B4B-95C8-D119028CF9E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51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 anchor="ctr"/>
          <a:lstStyle/>
          <a:p>
            <a:r>
              <a:rPr lang="en-US" altLang="ja-JP" dirty="0" smtClean="0">
                <a:latin typeface="ＤＦＰ太丸ゴシック体"/>
                <a:ea typeface="ＤＦＰ太丸ゴシック体"/>
                <a:cs typeface="ＤＦＰ太丸ゴシック体"/>
              </a:rPr>
              <a:t>Floppy Jump</a:t>
            </a:r>
            <a:endParaRPr kumimoji="1"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</p:spTree>
    <p:extLst>
      <p:ext uri="{BB962C8B-B14F-4D97-AF65-F5344CB8AC3E}">
        <p14:creationId xmlns:p14="http://schemas.microsoft.com/office/powerpoint/2010/main" val="60236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685800" y="122396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dirty="0" err="1" smtClean="0">
                <a:latin typeface="ＤＦＰ太丸ゴシック体"/>
                <a:ea typeface="ＤＦＰ太丸ゴシック体"/>
                <a:cs typeface="ＤＦＰ太丸ゴシック体"/>
              </a:rPr>
              <a:t>Arduino</a:t>
            </a:r>
            <a:endParaRPr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3013348"/>
            <a:ext cx="3225800" cy="2298700"/>
          </a:xfrm>
          <a:prstGeom prst="rect">
            <a:avLst/>
          </a:prstGeom>
        </p:spPr>
      </p:pic>
      <p:sp>
        <p:nvSpPr>
          <p:cNvPr id="4" name="タイトル 1"/>
          <p:cNvSpPr txBox="1">
            <a:spLocks/>
          </p:cNvSpPr>
          <p:nvPr/>
        </p:nvSpPr>
        <p:spPr>
          <a:xfrm>
            <a:off x="2470045" y="602690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ヒラギノ丸ゴ Pro W4"/>
                <a:ea typeface="ヒラギノ丸ゴ Pro W4"/>
                <a:cs typeface="ヒラギノ丸ゴ Pro W4"/>
              </a:rPr>
              <a:t>arduino</a:t>
            </a:r>
            <a:endParaRPr lang="ja-JP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ヒラギノ丸ゴ Pro W4"/>
              <a:ea typeface="ヒラギノ丸ゴ Pro W4"/>
              <a:cs typeface="ヒラギノ丸ゴ Pro W4"/>
            </a:endParaRPr>
          </a:p>
        </p:txBody>
      </p:sp>
    </p:spTree>
    <p:extLst>
      <p:ext uri="{BB962C8B-B14F-4D97-AF65-F5344CB8AC3E}">
        <p14:creationId xmlns:p14="http://schemas.microsoft.com/office/powerpoint/2010/main" val="166282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852" y="800351"/>
            <a:ext cx="3225800" cy="22987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50" b="70500" l="179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0158" y="3685599"/>
            <a:ext cx="3556000" cy="2540000"/>
          </a:xfrm>
          <a:prstGeom prst="rect">
            <a:avLst/>
          </a:prstGeom>
        </p:spPr>
      </p:pic>
      <p:cxnSp>
        <p:nvCxnSpPr>
          <p:cNvPr id="10" name="カギ線コネクタ 9"/>
          <p:cNvCxnSpPr/>
          <p:nvPr/>
        </p:nvCxnSpPr>
        <p:spPr>
          <a:xfrm rot="5400000">
            <a:off x="4653188" y="3180110"/>
            <a:ext cx="1854691" cy="1447408"/>
          </a:xfrm>
          <a:prstGeom prst="bentConnector3">
            <a:avLst>
              <a:gd name="adj1" fmla="val 101231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カギ線コネクタ 14"/>
          <p:cNvCxnSpPr/>
          <p:nvPr/>
        </p:nvCxnSpPr>
        <p:spPr>
          <a:xfrm rot="5400000">
            <a:off x="4829907" y="3003390"/>
            <a:ext cx="2055689" cy="2001844"/>
          </a:xfrm>
          <a:prstGeom prst="bentConnector3">
            <a:avLst>
              <a:gd name="adj1" fmla="val 100667"/>
            </a:avLst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タイトル 1"/>
          <p:cNvSpPr txBox="1">
            <a:spLocks/>
          </p:cNvSpPr>
          <p:nvPr/>
        </p:nvSpPr>
        <p:spPr>
          <a:xfrm>
            <a:off x="685800" y="1223963"/>
            <a:ext cx="3051293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ＤＦＰ太丸ゴシック体"/>
                <a:ea typeface="ＤＦＰ太丸ゴシック体"/>
                <a:cs typeface="ＤＦＰ太丸ゴシック体"/>
              </a:rPr>
              <a:t>配線</a:t>
            </a:r>
            <a:endParaRPr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85079" y="557010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ヒラギノ丸ゴ Pro W4"/>
                <a:ea typeface="ヒラギノ丸ゴ Pro W4"/>
                <a:cs typeface="ヒラギノ丸ゴ Pro W4"/>
              </a:rPr>
              <a:t>wiring</a:t>
            </a:r>
            <a:endParaRPr lang="ja-JP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ヒラギノ丸ゴ Pro W4"/>
              <a:ea typeface="ヒラギノ丸ゴ Pro W4"/>
              <a:cs typeface="ヒラギノ丸ゴ Pro W4"/>
            </a:endParaRPr>
          </a:p>
        </p:txBody>
      </p:sp>
    </p:spTree>
    <p:extLst>
      <p:ext uri="{BB962C8B-B14F-4D97-AF65-F5344CB8AC3E}">
        <p14:creationId xmlns:p14="http://schemas.microsoft.com/office/powerpoint/2010/main" val="240566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 descr="IMG_014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 rot="5400000">
            <a:off x="457200" y="122560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90651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15" y="2185517"/>
            <a:ext cx="2259769" cy="2259769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912" y="2166051"/>
            <a:ext cx="3225800" cy="2298700"/>
          </a:xfrm>
          <a:prstGeom prst="rect">
            <a:avLst/>
          </a:prstGeom>
        </p:spPr>
      </p:pic>
      <p:sp>
        <p:nvSpPr>
          <p:cNvPr id="2" name="左矢印 1"/>
          <p:cNvSpPr/>
          <p:nvPr/>
        </p:nvSpPr>
        <p:spPr>
          <a:xfrm>
            <a:off x="2996983" y="2539915"/>
            <a:ext cx="2202052" cy="1352185"/>
          </a:xfrm>
          <a:prstGeom prst="leftArrow">
            <a:avLst>
              <a:gd name="adj1" fmla="val 39189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000213" y="849371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>
                <a:latin typeface="ＤＦＰ太丸ゴシック体"/>
                <a:ea typeface="ＤＦＰ太丸ゴシック体"/>
                <a:cs typeface="ＤＦＰ太丸ゴシック体"/>
              </a:rPr>
              <a:t>キーボードイベント</a:t>
            </a:r>
            <a:endParaRPr lang="ja-JP" altLang="en-US" sz="3200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1793896" y="200688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ヒラギノ丸ゴ Pro W4"/>
                <a:ea typeface="ヒラギノ丸ゴ Pro W4"/>
                <a:cs typeface="ヒラギノ丸ゴ Pro W4"/>
              </a:rPr>
              <a:t>keyboard event</a:t>
            </a:r>
            <a:endParaRPr lang="ja-JP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ヒラギノ丸ゴ Pro W4"/>
              <a:ea typeface="ヒラギノ丸ゴ Pro W4"/>
              <a:cs typeface="ヒラギノ丸ゴ Pro W4"/>
            </a:endParaRPr>
          </a:p>
        </p:txBody>
      </p:sp>
    </p:spTree>
    <p:extLst>
      <p:ext uri="{BB962C8B-B14F-4D97-AF65-F5344CB8AC3E}">
        <p14:creationId xmlns:p14="http://schemas.microsoft.com/office/powerpoint/2010/main" val="3184265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685800" y="269398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>
                <a:latin typeface="ＤＦＰ太丸ゴシック体"/>
                <a:ea typeface="ＤＦＰ太丸ゴシック体"/>
                <a:cs typeface="ＤＦＰ太丸ゴシック体"/>
              </a:rPr>
              <a:t>デモ</a:t>
            </a:r>
            <a:endParaRPr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451771" y="3773015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ヒラギノ丸ゴ Pro W4"/>
                <a:ea typeface="ヒラギノ丸ゴ Pro W4"/>
                <a:cs typeface="ヒラギノ丸ゴ Pro W4"/>
              </a:rPr>
              <a:t>but</a:t>
            </a:r>
            <a:endParaRPr lang="ja-JP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ヒラギノ丸ゴ Pro W4"/>
              <a:ea typeface="ヒラギノ丸ゴ Pro W4"/>
              <a:cs typeface="ヒラギノ丸ゴ Pro W4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88" b="89982" l="9959" r="89973">
                        <a14:foregroundMark x1="68835" y1="6588" x2="68835" y2="65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867" y="551029"/>
            <a:ext cx="2704596" cy="203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45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685800" y="269398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ＤＦＰ太丸ゴシック体"/>
                <a:ea typeface="ＤＦＰ太丸ゴシック体"/>
                <a:cs typeface="ＤＦＰ太丸ゴシック体"/>
              </a:rPr>
              <a:t>デモ</a:t>
            </a:r>
            <a:endParaRPr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451771" y="3773015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ヒラギノ丸ゴ Pro W4"/>
                <a:ea typeface="ヒラギノ丸ゴ Pro W4"/>
                <a:cs typeface="ヒラギノ丸ゴ Pro W4"/>
              </a:rPr>
              <a:t>h</a:t>
            </a:r>
            <a:r>
              <a:rPr lang="en-US" altLang="ja-JP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ヒラギノ丸ゴ Pro W4"/>
                <a:ea typeface="ヒラギノ丸ゴ Pro W4"/>
                <a:cs typeface="ヒラギノ丸ゴ Pro W4"/>
              </a:rPr>
              <a:t>owever</a:t>
            </a:r>
            <a:endParaRPr lang="ja-JP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ヒラギノ丸ゴ Pro W4"/>
              <a:ea typeface="ヒラギノ丸ゴ Pro W4"/>
              <a:cs typeface="ヒラギノ丸ゴ Pro W4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769" y="607368"/>
            <a:ext cx="1438200" cy="19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04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16" y="1212048"/>
            <a:ext cx="3087743" cy="3087743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2452820" y="4138460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3200" dirty="0" smtClean="0">
                <a:latin typeface="ＤＦＰ太丸ゴシック体"/>
                <a:ea typeface="ＤＦＰ太丸ゴシック体"/>
                <a:cs typeface="ＤＦＰ太丸ゴシック体"/>
              </a:rPr>
              <a:t>おまけ</a:t>
            </a:r>
            <a:endParaRPr lang="ja-JP" altLang="en-US" sz="3200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451771" y="4873472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ヒラギノ丸ゴ Pro W4"/>
                <a:ea typeface="ヒラギノ丸ゴ Pro W4"/>
                <a:cs typeface="ヒラギノ丸ゴ Pro W4"/>
              </a:rPr>
              <a:t>bonus</a:t>
            </a:r>
            <a:endParaRPr lang="ja-JP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ヒラギノ丸ゴ Pro W4"/>
              <a:ea typeface="ヒラギノ丸ゴ Pro W4"/>
              <a:cs typeface="ヒラギノ丸ゴ Pro W4"/>
            </a:endParaRPr>
          </a:p>
        </p:txBody>
      </p:sp>
    </p:spTree>
    <p:extLst>
      <p:ext uri="{BB962C8B-B14F-4D97-AF65-F5344CB8AC3E}">
        <p14:creationId xmlns:p14="http://schemas.microsoft.com/office/powerpoint/2010/main" val="2353996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4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3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807" y="1157552"/>
            <a:ext cx="4522266" cy="4618484"/>
          </a:xfrm>
          <a:prstGeom prst="rect">
            <a:avLst/>
          </a:prstGeom>
        </p:spPr>
      </p:pic>
      <p:pic>
        <p:nvPicPr>
          <p:cNvPr id="5" name="図 4" descr="スクリーンショット 2016-04-02 18.54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82" y="1379595"/>
            <a:ext cx="2386505" cy="42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1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-0.33324  E" pathEditMode="relative" ptsTypes="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279E-6 -0.33318 L 0.00017 0.00023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>
          <a:xfrm>
            <a:off x="685800" y="122396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ＤＦＰ太丸ゴシック体"/>
                <a:ea typeface="ＤＦＰ太丸ゴシック体"/>
                <a:cs typeface="ＤＦＰ太丸ゴシック体"/>
              </a:rPr>
              <a:t>圧力センサー</a:t>
            </a:r>
            <a:endParaRPr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9600" y="3125638"/>
            <a:ext cx="2844800" cy="2032000"/>
          </a:xfrm>
          <a:prstGeom prst="rect">
            <a:avLst/>
          </a:prstGeom>
        </p:spPr>
      </p:pic>
      <p:sp>
        <p:nvSpPr>
          <p:cNvPr id="4" name="タイトル 1"/>
          <p:cNvSpPr txBox="1">
            <a:spLocks/>
          </p:cNvSpPr>
          <p:nvPr/>
        </p:nvSpPr>
        <p:spPr>
          <a:xfrm>
            <a:off x="2378674" y="461542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ヒラギノ丸ゴ Pro W4"/>
                <a:ea typeface="ヒラギノ丸ゴ Pro W4"/>
                <a:cs typeface="ヒラギノ丸ゴ Pro W4"/>
              </a:rPr>
              <a:t>pressure sensor</a:t>
            </a:r>
            <a:endParaRPr lang="ja-JP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ヒラギノ丸ゴ Pro W4"/>
              <a:ea typeface="ヒラギノ丸ゴ Pro W4"/>
              <a:cs typeface="ヒラギノ丸ゴ Pro W4"/>
            </a:endParaRPr>
          </a:p>
        </p:txBody>
      </p:sp>
    </p:spTree>
    <p:extLst>
      <p:ext uri="{BB962C8B-B14F-4D97-AF65-F5344CB8AC3E}">
        <p14:creationId xmlns:p14="http://schemas.microsoft.com/office/powerpoint/2010/main" val="328361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8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3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3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4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8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0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 descr="IMG_01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685800" y="2693988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ＤＦＰ太丸ゴシック体"/>
                <a:ea typeface="ＤＦＰ太丸ゴシック体"/>
                <a:cs typeface="ＤＦＰ太丸ゴシック体"/>
              </a:rPr>
              <a:t>失敗・・・</a:t>
            </a:r>
            <a:endParaRPr lang="ja-JP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  <p:sp>
        <p:nvSpPr>
          <p:cNvPr id="6" name="タイトル 1"/>
          <p:cNvSpPr txBox="1">
            <a:spLocks/>
          </p:cNvSpPr>
          <p:nvPr/>
        </p:nvSpPr>
        <p:spPr>
          <a:xfrm>
            <a:off x="2378674" y="1969036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 smtClean="0">
                <a:solidFill>
                  <a:schemeClr val="bg1">
                    <a:lumMod val="75000"/>
                  </a:schemeClr>
                </a:solidFill>
                <a:latin typeface="ヒラギノ丸ゴ Pro W4"/>
                <a:ea typeface="ヒラギノ丸ゴ Pro W4"/>
                <a:cs typeface="ヒラギノ丸ゴ Pro W4"/>
              </a:rPr>
              <a:t>failure</a:t>
            </a:r>
            <a:endParaRPr lang="ja-JP" altLang="en-US" sz="2400" dirty="0">
              <a:solidFill>
                <a:schemeClr val="bg1">
                  <a:lumMod val="75000"/>
                </a:schemeClr>
              </a:solidFill>
              <a:latin typeface="ヒラギノ丸ゴ Pro W4"/>
              <a:ea typeface="ヒラギノ丸ゴ Pro W4"/>
              <a:cs typeface="ヒラギノ丸ゴ Pro W4"/>
            </a:endParaRPr>
          </a:p>
        </p:txBody>
      </p:sp>
    </p:spTree>
    <p:extLst>
      <p:ext uri="{BB962C8B-B14F-4D97-AF65-F5344CB8AC3E}">
        <p14:creationId xmlns:p14="http://schemas.microsoft.com/office/powerpoint/2010/main" val="27099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750" b="70500" l="179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4000" y="2693988"/>
            <a:ext cx="3556000" cy="2540000"/>
          </a:xfrm>
          <a:prstGeom prst="rect">
            <a:avLst/>
          </a:prstGeom>
        </p:spPr>
      </p:pic>
      <p:sp>
        <p:nvSpPr>
          <p:cNvPr id="6" name="タイトル 1"/>
          <p:cNvSpPr txBox="1">
            <a:spLocks/>
          </p:cNvSpPr>
          <p:nvPr/>
        </p:nvSpPr>
        <p:spPr>
          <a:xfrm>
            <a:off x="685800" y="1223963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 smtClean="0">
                <a:latin typeface="ＤＦＰ太丸ゴシック体"/>
                <a:ea typeface="ＤＦＰ太丸ゴシック体"/>
                <a:cs typeface="ＤＦＰ太丸ゴシック体"/>
              </a:rPr>
              <a:t>圧力センサー</a:t>
            </a:r>
            <a:endParaRPr lang="ja-JP" altLang="en-US" dirty="0">
              <a:latin typeface="ＤＦＰ太丸ゴシック体"/>
              <a:ea typeface="ＤＦＰ太丸ゴシック体"/>
              <a:cs typeface="ＤＦＰ太丸ゴシック体"/>
            </a:endParaRPr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2378674" y="488950"/>
            <a:ext cx="424045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ヒラギノ丸ゴ Pro W4"/>
                <a:ea typeface="ヒラギノ丸ゴ Pro W4"/>
                <a:cs typeface="ヒラギノ丸ゴ Pro W4"/>
              </a:rPr>
              <a:t>pressure sensor</a:t>
            </a:r>
            <a:endParaRPr lang="ja-JP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ヒラギノ丸ゴ Pro W4"/>
              <a:ea typeface="ヒラギノ丸ゴ Pro W4"/>
              <a:cs typeface="ヒラギノ丸ゴ Pro W4"/>
            </a:endParaRPr>
          </a:p>
        </p:txBody>
      </p:sp>
    </p:spTree>
    <p:extLst>
      <p:ext uri="{BB962C8B-B14F-4D97-AF65-F5344CB8AC3E}">
        <p14:creationId xmlns:p14="http://schemas.microsoft.com/office/powerpoint/2010/main" val="293553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28</Words>
  <Application>Microsoft Macintosh PowerPoint</Application>
  <PresentationFormat>画面に合わせる (4:3)</PresentationFormat>
  <Paragraphs>19</Paragraphs>
  <Slides>17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18" baseType="lpstr">
      <vt:lpstr>ホワイト</vt:lpstr>
      <vt:lpstr>Floppy Jump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Floppy Jump</dc:title>
  <dc:creator>成田 圭介</dc:creator>
  <cp:lastModifiedBy>成田 圭介</cp:lastModifiedBy>
  <cp:revision>14</cp:revision>
  <dcterms:created xsi:type="dcterms:W3CDTF">2016-04-02T09:39:10Z</dcterms:created>
  <dcterms:modified xsi:type="dcterms:W3CDTF">2016-04-02T16:37:22Z</dcterms:modified>
</cp:coreProperties>
</file>